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5" r:id="rId6"/>
    <p:sldId id="266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B6211-9D7B-A81F-353C-DCB550EA2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A605E5-E3D9-B47C-DEB1-FD6AE2DB4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770B75-64CC-B1A6-F60D-81CE7432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64A9D1-CEC6-4548-1D70-E1523C60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AFCFB0-E2B4-EDE7-D09C-E78E6E69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51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83BB9-572C-8B35-D06F-6F338F12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5819E7-EB34-32E3-84BB-257D8C75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5929C4-7D2C-E806-7CE2-42C21337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D8EAD-CB72-6B41-71B1-E6EAE7E92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D8B4C3-D5C6-8D9B-2719-00341C78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65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19E19C-5A72-3DEE-F1F7-FD4F7D105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99D6020-AF0F-FAF0-EF42-468EDD5BA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00FFD-06FC-9B0C-19AE-19A72A03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E89941-5E2F-55F2-27AD-3D73A74E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047C47-0606-BC6F-7AC7-2C5AADDB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40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C4B86-B692-5277-2624-C6E8336F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A3B09E-9FCD-6E80-6E60-EC82880A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337C45-5E90-9B31-F041-C291EC13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CB9414-EAF9-0012-AE80-3A181259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56E579-2324-26E3-45FE-5A4D6131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254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C2F07-A815-9957-D001-E3FFEA48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5D4479-C033-08AC-997F-CBF95647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F8047D-7BA9-65CE-4227-360EA714F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0C1F78-D378-9E63-266E-E4DC71BF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02ACD4-50F7-B90B-1806-D6D7AAF0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96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03F5A-E18D-2847-DE42-60B2585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DB036A-E55E-97F0-D523-6B0566EE2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ED125D-EFF8-7132-FCF3-0A1B24449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8D01CA-541C-24F6-633F-403D7787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DE313D-9A40-4427-8D94-6EB9D514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D51139-0BD9-3D28-34B4-D1543ED7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12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FF713-BEFA-7572-F90C-8904E8E2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4D2FA-D2FE-9352-CA7F-ECED4C3D1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0A131A-4667-6B1A-92CD-62D3F5108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BF051C2-3909-329A-9C11-9F9DBFAD1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3F9CCB-1C54-C628-7CA1-9EE546BCA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B258E26-B7F8-9A7D-02F2-2A1B45F0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78E5424-0D18-F093-CB95-1444DA5B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5EC0774-ECAF-BB64-8937-992037252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27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01C6A-5199-395A-5F86-DC5BAE12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A008786-CB56-8F75-1F2F-FF76D7B1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76F703-F280-9067-3063-0F9CE28B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80369C8-6F26-52D1-0985-B5000189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52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4CFAF9-3612-C528-2F66-DA42443B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2DE9081-A0D2-0799-031C-3A42B6E9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F478CF-02CA-81F8-9DB7-4B56B1D4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78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7744D-A01D-F6EE-0969-D2B98618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3D336F-D252-F0FF-71AA-335B3AB35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41CC2C-044B-E850-EE01-5D26A0E5A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4E1AE5-5F07-C40D-0995-EEB69A591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5E67DD-94E1-04B8-4DE6-A3A0E1404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BE7AFE-9206-67D4-43AB-68462D6A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36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3E9B8-0E40-4793-084A-EFFC1B8A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C8A970-BB1C-4039-5AD7-F533B084B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6926BE-47AC-2038-24C9-86FDBA30B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5ACD22-77C3-3E11-2E8D-FCDCCBD2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5E96B3-8D62-49E4-1B73-10AE8491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6E452B4-BD08-81FA-2E43-6A7DF1EB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24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4B4A4A3-E29D-0D85-7F72-74865FC6F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C7D8-F6BB-3691-4659-76EBCBB8F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CFC8DE-F14B-5BEE-43A6-24A823CFE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ACDB2-14AE-48A3-A8DE-990101EC0E6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D3E65-EB22-C2B0-BE16-2A4173B9B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5FE5EC-F17E-CD93-A7CF-DE461E3E7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1A215-2638-4848-A699-644C56014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538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5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0CA2F1-900C-1366-5C1A-941C73339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1824" y="1367673"/>
            <a:ext cx="4375151" cy="2665509"/>
          </a:xfrm>
        </p:spPr>
        <p:txBody>
          <a:bodyPr>
            <a:normAutofit/>
          </a:bodyPr>
          <a:lstStyle/>
          <a:p>
            <a:pPr algn="r"/>
            <a:r>
              <a:rPr lang="pt-BR" sz="7200" dirty="0">
                <a:solidFill>
                  <a:schemeClr val="bg1"/>
                </a:solidFill>
              </a:rPr>
              <a:t>BOM DIA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EE3461-AF84-93D1-70E6-762FA7584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9182" y="4414180"/>
            <a:ext cx="4377793" cy="884538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Gabriel Farias Santos</a:t>
            </a:r>
          </a:p>
        </p:txBody>
      </p:sp>
      <p:pic>
        <p:nvPicPr>
          <p:cNvPr id="5" name="Imagem 4" descr="Rosto de homem visto de perto&#10;&#10;Descrição gerada automaticamente">
            <a:extLst>
              <a:ext uri="{FF2B5EF4-FFF2-40B4-BE49-F238E27FC236}">
                <a16:creationId xmlns:a16="http://schemas.microsoft.com/office/drawing/2014/main" id="{54CF63F8-2F3B-1908-DE41-3AD2782959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" r="2" b="2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39" name="Freeform: Shape 27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29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5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899577-7291-DD4C-DA5E-B81C3FB4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2920209"/>
            <a:ext cx="4711860" cy="101703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SUPERAÇÃO</a:t>
            </a:r>
          </a:p>
        </p:txBody>
      </p:sp>
      <p:pic>
        <p:nvPicPr>
          <p:cNvPr id="5" name="Espaço Reservado para Conteúdo 4" descr="Uma imagem contendo Diagrama&#10;&#10;Descrição gerada automaticamente">
            <a:extLst>
              <a:ext uri="{FF2B5EF4-FFF2-40B4-BE49-F238E27FC236}">
                <a16:creationId xmlns:a16="http://schemas.microsoft.com/office/drawing/2014/main" id="{AD57535B-01BF-9F7B-E777-E86CC3878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2428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64FCC9-9321-ACD0-80AF-D300F544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947984"/>
            <a:ext cx="6095979" cy="961488"/>
          </a:xfrm>
        </p:spPr>
        <p:txBody>
          <a:bodyPr anchor="t"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AGRADECIMENTOS</a:t>
            </a:r>
          </a:p>
        </p:txBody>
      </p:sp>
      <p:pic>
        <p:nvPicPr>
          <p:cNvPr id="5" name="Espaço Reservado para Conteúdo 4" descr="Desenho de um cachorro&#10;&#10;Descrição gerada automaticamente">
            <a:extLst>
              <a:ext uri="{FF2B5EF4-FFF2-40B4-BE49-F238E27FC236}">
                <a16:creationId xmlns:a16="http://schemas.microsoft.com/office/drawing/2014/main" id="{41C6BF72-F53E-D47E-1A92-0B102BBEF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r="6176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306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9A8585-AAB5-E134-3CC5-83A46344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717" y="2876538"/>
            <a:ext cx="7758144" cy="1104923"/>
          </a:xfrm>
        </p:spPr>
        <p:txBody>
          <a:bodyPr anchor="t">
            <a:normAutofit/>
          </a:bodyPr>
          <a:lstStyle/>
          <a:p>
            <a:pPr algn="ctr"/>
            <a:r>
              <a:rPr lang="pt-BR" sz="7200" dirty="0"/>
              <a:t>FINALIZAÇÃO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7025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C8F29E28-A98D-7527-7C93-3CC0447E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752" y="3146400"/>
            <a:ext cx="4391024" cy="1323439"/>
          </a:xfrm>
        </p:spPr>
        <p:txBody>
          <a:bodyPr anchor="t">
            <a:norm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TEMA?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CCE64CFD-C38E-75DA-63AC-F6EEB50FFD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3" r="2037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44" name="Group 39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6265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6D0855-44FE-F5A8-F1A4-9616E73E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90" y="2236518"/>
            <a:ext cx="7232009" cy="2384964"/>
          </a:xfrm>
        </p:spPr>
        <p:txBody>
          <a:bodyPr anchor="t">
            <a:norm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MAS PORQUE </a:t>
            </a:r>
            <a:br>
              <a:rPr lang="pt-BR" sz="7200" dirty="0">
                <a:solidFill>
                  <a:schemeClr val="bg1"/>
                </a:solidFill>
              </a:rPr>
            </a:br>
            <a:r>
              <a:rPr lang="pt-BR" sz="7200" dirty="0">
                <a:solidFill>
                  <a:schemeClr val="bg1"/>
                </a:solidFill>
              </a:rPr>
              <a:t>POKEMON?</a:t>
            </a:r>
          </a:p>
        </p:txBody>
      </p:sp>
      <p:pic>
        <p:nvPicPr>
          <p:cNvPr id="7" name="Espaço Reservado para Conteúdo 6" descr="Ícone&#10;&#10;Descrição gerada automaticamente">
            <a:extLst>
              <a:ext uri="{FF2B5EF4-FFF2-40B4-BE49-F238E27FC236}">
                <a16:creationId xmlns:a16="http://schemas.microsoft.com/office/drawing/2014/main" id="{DF29A571-0603-4909-78F4-60F8593B78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0" r="-2" b="5933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696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0B6AF39-3F93-FCB2-EFD1-DDD479239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59" y="708797"/>
            <a:ext cx="8672173" cy="543992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74F8EA-15D3-B96B-D456-6735642B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80" y="1390261"/>
            <a:ext cx="3877056" cy="1085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</a:t>
            </a:r>
          </a:p>
        </p:txBody>
      </p:sp>
    </p:spTree>
    <p:extLst>
      <p:ext uri="{BB962C8B-B14F-4D97-AF65-F5344CB8AC3E}">
        <p14:creationId xmlns:p14="http://schemas.microsoft.com/office/powerpoint/2010/main" val="3640277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5D1267-6EE4-1BEE-A7AC-13ECCD52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217" y="467795"/>
            <a:ext cx="4113497" cy="6194262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D5B3B5-A7F3-6EDB-51FF-D8EAC094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057" y="2830761"/>
            <a:ext cx="3774591" cy="11959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COLEÇÃO</a:t>
            </a:r>
          </a:p>
        </p:txBody>
      </p:sp>
    </p:spTree>
    <p:extLst>
      <p:ext uri="{BB962C8B-B14F-4D97-AF65-F5344CB8AC3E}">
        <p14:creationId xmlns:p14="http://schemas.microsoft.com/office/powerpoint/2010/main" val="3814484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7EB28D-A15D-F6FE-F94F-ED714FFC1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11403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ARTE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6B8FAD-51DE-6EF9-3E9A-423E5840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19" y="307731"/>
            <a:ext cx="2856758" cy="39976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21D056C-3D08-7ED3-1F0B-C13E9C61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770" y="307731"/>
            <a:ext cx="2868463" cy="3997637"/>
          </a:xfrm>
          <a:prstGeom prst="rect">
            <a:avLst/>
          </a:prstGeom>
        </p:spPr>
      </p:pic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76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90C7DA-D5D7-06B0-2900-99057090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228" y="1751537"/>
            <a:ext cx="507274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B491BC-71DA-44C5-583D-30CADDB8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382" y="641833"/>
            <a:ext cx="7349524" cy="55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3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FA42A-DB6B-F761-9950-8BD9B8BA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642201"/>
            <a:ext cx="10911840" cy="1131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8000" dirty="0"/>
              <a:t>SITE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DA29C2-9D51-3D0B-E87F-4B952533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581"/>
          <a:stretch/>
        </p:blipFill>
        <p:spPr>
          <a:xfrm>
            <a:off x="0" y="0"/>
            <a:ext cx="12192000" cy="55768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92402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9FF1F2-F172-6D54-C5F9-1E8D86712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122" y="2899678"/>
            <a:ext cx="5185837" cy="1058100"/>
          </a:xfrm>
        </p:spPr>
        <p:txBody>
          <a:bodyPr anchor="t">
            <a:normAutofit fontScale="90000"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DIFICULDADES</a:t>
            </a:r>
          </a:p>
        </p:txBody>
      </p:sp>
      <p:pic>
        <p:nvPicPr>
          <p:cNvPr id="5" name="Espaço Reservado para Conteúdo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EB181C9-7E17-8A19-5EBC-DFD46CD78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2" r="-1" b="164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8743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21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BOM DIA</vt:lpstr>
      <vt:lpstr>TEMA?</vt:lpstr>
      <vt:lpstr>MAS PORQUE  POKEMON?</vt:lpstr>
      <vt:lpstr>HISTORIA</vt:lpstr>
      <vt:lpstr>COLEÇÃO</vt:lpstr>
      <vt:lpstr>ARTE</vt:lpstr>
      <vt:lpstr>MODELAGEM</vt:lpstr>
      <vt:lpstr>SITE</vt:lpstr>
      <vt:lpstr>DIFICULDADES</vt:lpstr>
      <vt:lpstr>SUPERAÇÃO</vt:lpstr>
      <vt:lpstr>AGRADECIMENTOS</vt:lpstr>
      <vt:lpstr>FINALIZAÇÃO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 DIA</dc:title>
  <dc:creator>Gabriel Farias</dc:creator>
  <cp:lastModifiedBy>Gabriel Farias</cp:lastModifiedBy>
  <cp:revision>2</cp:revision>
  <dcterms:created xsi:type="dcterms:W3CDTF">2022-06-06T01:58:49Z</dcterms:created>
  <dcterms:modified xsi:type="dcterms:W3CDTF">2022-06-06T09:51:22Z</dcterms:modified>
</cp:coreProperties>
</file>